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0" r:id="rId8"/>
    <p:sldId id="261" r:id="rId9"/>
    <p:sldId id="276" r:id="rId10"/>
    <p:sldId id="262" r:id="rId11"/>
    <p:sldId id="272" r:id="rId12"/>
    <p:sldId id="263" r:id="rId13"/>
    <p:sldId id="267" r:id="rId14"/>
    <p:sldId id="266" r:id="rId15"/>
    <p:sldId id="273" r:id="rId16"/>
    <p:sldId id="274" r:id="rId17"/>
    <p:sldId id="268" r:id="rId18"/>
    <p:sldId id="269" r:id="rId19"/>
    <p:sldId id="279" r:id="rId20"/>
    <p:sldId id="280" r:id="rId21"/>
    <p:sldId id="281" r:id="rId22"/>
    <p:sldId id="282" r:id="rId23"/>
    <p:sldId id="275" r:id="rId24"/>
    <p:sldId id="277" r:id="rId25"/>
    <p:sldId id="270" r:id="rId26"/>
    <p:sldId id="278" r:id="rId27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0" d="100"/>
          <a:sy n="90" d="100"/>
        </p:scale>
        <p:origin x="-960" y="-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jpeg>
</file>

<file path=ppt/media/image14.jpg>
</file>

<file path=ppt/media/image15.jpg>
</file>

<file path=ppt/media/image16.jpg>
</file>

<file path=ppt/media/image17.jpe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9872" y="6731536"/>
            <a:ext cx="9155054" cy="14073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067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8258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0554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8030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145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6265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8368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657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107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439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5823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1182" y="0"/>
            <a:ext cx="9144000" cy="17215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9872" y="6731536"/>
            <a:ext cx="9155054" cy="14073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209" y="6401334"/>
            <a:ext cx="1557973" cy="32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55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b="1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メイリオ" pitchFamily="50" charset="-128"/>
          <a:ea typeface="メイリオ" pitchFamily="50" charset="-128"/>
          <a:cs typeface="メイリオ" pitchFamily="50" charset="-128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365104"/>
            <a:ext cx="6400800" cy="1273696"/>
          </a:xfrm>
        </p:spPr>
        <p:txBody>
          <a:bodyPr/>
          <a:lstStyle/>
          <a:p>
            <a:r>
              <a:rPr kumimoji="1" lang="en-US" altLang="ja-JP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Pocol</a:t>
            </a:r>
            <a:endParaRPr kumimoji="1" lang="en-US" altLang="ja-JP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245" y="2132856"/>
            <a:ext cx="390525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300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4253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ja-JP" altLang="en-US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しかも</a:t>
            </a:r>
            <a:endParaRPr kumimoji="1" lang="en-US" altLang="ja-JP" sz="9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kumimoji="1" lang="ja-JP" altLang="en-US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ハイレベル！</a:t>
            </a:r>
            <a:r>
              <a:rPr kumimoji="1" lang="en-US" altLang="ja-JP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  <a:endParaRPr kumimoji="1" lang="ja-JP" altLang="en-US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02964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6413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ja-JP" altLang="en-US" sz="9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これ</a:t>
            </a:r>
            <a:r>
              <a:rPr lang="ja-JP" altLang="en-US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は</a:t>
            </a:r>
            <a:r>
              <a:rPr lang="en-US" altLang="ja-JP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kumimoji="1" lang="ja-JP" altLang="en-US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2" descr="C:\Users\Pocol\Dropbox\Photo\worrying-ma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3140968"/>
            <a:ext cx="4553409" cy="2557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660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YAVAI !!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170252"/>
            <a:ext cx="6984776" cy="5084919"/>
          </a:xfrm>
        </p:spPr>
      </p:pic>
    </p:spTree>
    <p:extLst>
      <p:ext uri="{BB962C8B-B14F-4D97-AF65-F5344CB8AC3E}">
        <p14:creationId xmlns:p14="http://schemas.microsoft.com/office/powerpoint/2010/main" val="2982006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まいったなぁ</a:t>
            </a:r>
            <a:r>
              <a:rPr lang="ja-JP" altLang="en-US" dirty="0" smtClean="0"/>
              <a:t>～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556792"/>
            <a:ext cx="6480720" cy="4471696"/>
          </a:xfrm>
        </p:spPr>
      </p:pic>
    </p:spTree>
    <p:extLst>
      <p:ext uri="{BB962C8B-B14F-4D97-AF65-F5344CB8AC3E}">
        <p14:creationId xmlns:p14="http://schemas.microsoft.com/office/powerpoint/2010/main" val="1632467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どうにもならない</a:t>
            </a:r>
            <a:r>
              <a:rPr lang="en-US" altLang="ja-JP" dirty="0" smtClean="0"/>
              <a:t>…</a:t>
            </a:r>
            <a:r>
              <a:rPr lang="ja-JP" altLang="en-US" dirty="0" err="1" smtClean="0"/>
              <a:t>。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712" y="2872581"/>
            <a:ext cx="2314575" cy="1981200"/>
          </a:xfrm>
        </p:spPr>
      </p:pic>
    </p:spTree>
    <p:extLst>
      <p:ext uri="{BB962C8B-B14F-4D97-AF65-F5344CB8AC3E}">
        <p14:creationId xmlns:p14="http://schemas.microsoft.com/office/powerpoint/2010/main" val="2426354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でも，や</a:t>
            </a:r>
            <a:r>
              <a:rPr kumimoji="1" lang="ja-JP" altLang="en-US" dirty="0" err="1" smtClean="0"/>
              <a:t>るっきゃ</a:t>
            </a:r>
            <a:r>
              <a:rPr kumimoji="1" lang="ja-JP" altLang="en-US" dirty="0" smtClean="0"/>
              <a:t>ない！</a:t>
            </a:r>
            <a:endParaRPr kumimoji="1" lang="ja-JP" altLang="en-US" dirty="0"/>
          </a:p>
        </p:txBody>
      </p:sp>
      <p:pic>
        <p:nvPicPr>
          <p:cNvPr id="3074" name="Picture 2" descr="C:\Users\Pocol\Dropbox\Photo\35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484" y="1484784"/>
            <a:ext cx="5171806" cy="3888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/>
          <p:cNvSpPr txBox="1"/>
          <p:nvPr/>
        </p:nvSpPr>
        <p:spPr>
          <a:xfrm>
            <a:off x="683568" y="5589240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合宿</a:t>
            </a:r>
            <a:r>
              <a:rPr kumimoji="1" lang="en-US" altLang="ja-JP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1</a:t>
            </a:r>
            <a:r>
              <a:rPr kumimoji="1" lang="ja-JP" alt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週間前から超必死でコーディング。</a:t>
            </a:r>
            <a:endParaRPr kumimoji="1" lang="ja-JP" alt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95880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なんとか</a:t>
            </a:r>
            <a:r>
              <a:rPr kumimoji="1" lang="en-US" altLang="ja-JP" dirty="0" smtClean="0"/>
              <a:t>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dirty="0" smtClean="0"/>
              <a:t>しょっぱいプログラムができあがりました。</a:t>
            </a:r>
            <a:endParaRPr kumimoji="1" lang="ja-JP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1600" y="2204864"/>
            <a:ext cx="7168796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793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作品コンセプト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2132856"/>
            <a:ext cx="8229600" cy="39933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ja-JP" altLang="en-US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動けば、</a:t>
            </a:r>
            <a:endParaRPr lang="en-US" altLang="ja-JP" sz="96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lang="ja-JP" altLang="en-US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それでいい！</a:t>
            </a:r>
            <a:endParaRPr lang="en-US" altLang="ja-JP" sz="9600" dirty="0" smtClean="0"/>
          </a:p>
        </p:txBody>
      </p:sp>
    </p:spTree>
    <p:extLst>
      <p:ext uri="{BB962C8B-B14F-4D97-AF65-F5344CB8AC3E}">
        <p14:creationId xmlns:p14="http://schemas.microsoft.com/office/powerpoint/2010/main" val="4157172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技術的アピールポイント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2348880"/>
            <a:ext cx="8229600" cy="403244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ja-JP" altLang="en-US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ありません！</a:t>
            </a:r>
            <a:endParaRPr kumimoji="1" lang="en-US" altLang="ja-JP" sz="96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r>
              <a:rPr lang="en-US" altLang="ja-JP" sz="2400" dirty="0" smtClean="0"/>
              <a:t>…</a:t>
            </a:r>
            <a:r>
              <a:rPr lang="ja-JP" altLang="en-US" sz="2400" dirty="0" smtClean="0"/>
              <a:t>でもあえて挙げるとすれば，</a:t>
            </a:r>
            <a:endParaRPr lang="en-US" altLang="ja-JP" sz="2400" dirty="0" smtClean="0"/>
          </a:p>
          <a:p>
            <a:pPr marL="0" indent="0">
              <a:buNone/>
            </a:pP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74832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再帰</a:t>
            </a:r>
            <a:r>
              <a:rPr lang="ja-JP" altLang="en-US" dirty="0" smtClean="0"/>
              <a:t>呼び出し使わない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e</a:t>
            </a:r>
            <a:r>
              <a:rPr kumimoji="1" lang="en-US" altLang="ja-JP" dirty="0" err="1" smtClean="0"/>
              <a:t>dupt</a:t>
            </a:r>
            <a:r>
              <a:rPr kumimoji="1" lang="ja-JP" altLang="en-US" dirty="0" smtClean="0"/>
              <a:t>の解説スライド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348880"/>
            <a:ext cx="5400600" cy="3984481"/>
          </a:xfrm>
          <a:prstGeom prst="rect">
            <a:avLst/>
          </a:prstGeom>
        </p:spPr>
      </p:pic>
      <p:cxnSp>
        <p:nvCxnSpPr>
          <p:cNvPr id="7" name="直線コネクタ 6"/>
          <p:cNvCxnSpPr/>
          <p:nvPr/>
        </p:nvCxnSpPr>
        <p:spPr>
          <a:xfrm>
            <a:off x="3707904" y="3789040"/>
            <a:ext cx="208823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正方形/長方形 9"/>
          <p:cNvSpPr/>
          <p:nvPr/>
        </p:nvSpPr>
        <p:spPr>
          <a:xfrm>
            <a:off x="1259632" y="5085184"/>
            <a:ext cx="3960440" cy="57606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351" y="2474967"/>
            <a:ext cx="2565430" cy="3840464"/>
          </a:xfrm>
          <a:prstGeom prst="rect">
            <a:avLst/>
          </a:prstGeom>
        </p:spPr>
      </p:pic>
      <p:cxnSp>
        <p:nvCxnSpPr>
          <p:cNvPr id="12" name="直線矢印コネクタ 11"/>
          <p:cNvCxnSpPr/>
          <p:nvPr/>
        </p:nvCxnSpPr>
        <p:spPr>
          <a:xfrm>
            <a:off x="5220072" y="5373216"/>
            <a:ext cx="2088232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926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こんな</a:t>
            </a:r>
            <a:r>
              <a:rPr lang="ja-JP" altLang="en-US" dirty="0" smtClean="0"/>
              <a:t>のつくりました</a:t>
            </a:r>
            <a:endParaRPr kumimoji="1" lang="ja-JP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7827" y="1556792"/>
            <a:ext cx="7792987" cy="4383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897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実装してみた</a:t>
            </a:r>
            <a:endParaRPr kumimoji="1" lang="ja-JP" altLang="en-US" dirty="0"/>
          </a:p>
        </p:txBody>
      </p:sp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556792"/>
            <a:ext cx="4141518" cy="4525963"/>
          </a:xfrm>
        </p:spPr>
      </p:pic>
      <p:sp>
        <p:nvSpPr>
          <p:cNvPr id="8" name="テキスト ボックス 7"/>
          <p:cNvSpPr txBox="1"/>
          <p:nvPr/>
        </p:nvSpPr>
        <p:spPr>
          <a:xfrm>
            <a:off x="5292080" y="2492896"/>
            <a:ext cx="2952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時間の都合上，説明は省略。</a:t>
            </a:r>
            <a:endParaRPr lang="en-US" altLang="ja-JP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320016" y="5013176"/>
            <a:ext cx="3384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気になる人は，後でコード参照。</a:t>
            </a:r>
            <a:r>
              <a:rPr lang="ja-JP" altLang="en-US" dirty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左図</a:t>
            </a:r>
            <a:r>
              <a:rPr kumimoji="1" lang="ja-JP" altLang="en-US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のように説明コメント入れています。</a:t>
            </a:r>
            <a:endParaRPr kumimoji="1" lang="ja-JP" altLang="en-US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9835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テクスチャマッピング対応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2400" dirty="0" err="1" smtClean="0"/>
              <a:t>TextureSampler</a:t>
            </a:r>
            <a:r>
              <a:rPr kumimoji="1" lang="ja-JP" altLang="en-US" sz="2400" dirty="0" smtClean="0"/>
              <a:t>も一応対応。</a:t>
            </a:r>
            <a:endParaRPr kumimoji="1" lang="en-US" altLang="ja-JP" sz="2400" dirty="0" smtClean="0"/>
          </a:p>
          <a:p>
            <a:pPr marL="0" indent="0">
              <a:buNone/>
            </a:pPr>
            <a:endParaRPr kumimoji="1" lang="ja-JP" altLang="en-US" sz="24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695" y="2132856"/>
            <a:ext cx="3048000" cy="171450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2120280"/>
            <a:ext cx="3048000" cy="1714500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4509120"/>
            <a:ext cx="3048000" cy="1714500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896541" y="3980262"/>
            <a:ext cx="3603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TEXTURE_ADDRESS_TYPE_WARP</a:t>
            </a:r>
            <a:endParaRPr kumimoji="1" lang="ja-JP" altLang="en-US" sz="1400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788024" y="4005064"/>
            <a:ext cx="3603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TEXTURE_ADDRESS_TYPE_CLAMP</a:t>
            </a:r>
            <a:endParaRPr kumimoji="1" lang="ja-JP" altLang="en-US" sz="1400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2987824" y="6289575"/>
            <a:ext cx="3603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TEXTURE_ADDRESS_TYPE_BOADER</a:t>
            </a:r>
            <a:endParaRPr kumimoji="1" lang="ja-JP" altLang="en-US" sz="1400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323528" y="5867399"/>
            <a:ext cx="2160240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ちょっと怪しいかも</a:t>
            </a:r>
            <a:r>
              <a:rPr kumimoji="1" lang="en-US" altLang="ja-JP" sz="1400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…</a:t>
            </a:r>
            <a:endParaRPr kumimoji="1" lang="ja-JP" altLang="en-US" sz="1400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62936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064" y="2780928"/>
            <a:ext cx="3181716" cy="1789715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Oren-</a:t>
            </a:r>
            <a:r>
              <a:rPr kumimoji="1" lang="en-US" altLang="ja-JP" dirty="0" err="1" smtClean="0"/>
              <a:t>Nayer</a:t>
            </a:r>
            <a:r>
              <a:rPr kumimoji="1" lang="ja-JP" altLang="en-US" dirty="0" smtClean="0"/>
              <a:t>モデル対応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4365104"/>
            <a:ext cx="3048000" cy="1714500"/>
          </a:xfr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5245" y="1196752"/>
            <a:ext cx="3048000" cy="1714500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88" y="1268760"/>
            <a:ext cx="3048000" cy="1714500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3649998" y="4579645"/>
            <a:ext cx="2074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Lambert</a:t>
            </a:r>
            <a:endParaRPr kumimoji="1" lang="ja-JP" altLang="en-US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444208" y="2911252"/>
            <a:ext cx="2327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Roughness = 0.5</a:t>
            </a:r>
            <a:endParaRPr kumimoji="1" lang="ja-JP" altLang="en-US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39552" y="6093296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Roughness = 0.75</a:t>
            </a:r>
            <a:endParaRPr kumimoji="1" lang="ja-JP" altLang="en-US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034" y="4293096"/>
            <a:ext cx="3048000" cy="1714500"/>
          </a:xfrm>
          <a:prstGeom prst="rect">
            <a:avLst/>
          </a:prstGeom>
        </p:spPr>
      </p:pic>
      <p:sp>
        <p:nvSpPr>
          <p:cNvPr id="11" name="テキスト ボックス 10"/>
          <p:cNvSpPr txBox="1"/>
          <p:nvPr/>
        </p:nvSpPr>
        <p:spPr>
          <a:xfrm>
            <a:off x="5796136" y="6021288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Roughness = 1.0</a:t>
            </a:r>
            <a:endParaRPr kumimoji="1" lang="ja-JP" altLang="en-US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515888" y="3014995"/>
            <a:ext cx="2399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Roughness = 0.25</a:t>
            </a:r>
            <a:endParaRPr kumimoji="1" lang="ja-JP" altLang="en-US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261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苦労したこと</a:t>
            </a:r>
            <a:r>
              <a:rPr kumimoji="1" lang="en-US" altLang="ja-JP" dirty="0" smtClean="0"/>
              <a:t>(1)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計算</a:t>
            </a:r>
            <a:r>
              <a:rPr lang="ja-JP" altLang="en-US" dirty="0" smtClean="0"/>
              <a:t>誤差が発生して，黒くなった。</a:t>
            </a:r>
            <a:endParaRPr lang="en-US" altLang="ja-JP" dirty="0" smtClean="0"/>
          </a:p>
          <a:p>
            <a:pPr marL="0" indent="0">
              <a:buNone/>
            </a:pPr>
            <a:r>
              <a:rPr kumimoji="1" lang="ja-JP" altLang="en-US" dirty="0"/>
              <a:t>　</a:t>
            </a:r>
            <a:r>
              <a:rPr kumimoji="1" lang="ja-JP" altLang="en-US" dirty="0" smtClean="0"/>
              <a:t>→</a:t>
            </a:r>
            <a:r>
              <a:rPr kumimoji="1" lang="en-US" altLang="ja-JP" dirty="0" smtClean="0"/>
              <a:t>float</a:t>
            </a:r>
            <a:r>
              <a:rPr kumimoji="1" lang="ja-JP" altLang="en-US" dirty="0" smtClean="0"/>
              <a:t>はあきらめて</a:t>
            </a:r>
            <a:r>
              <a:rPr kumimoji="1" lang="en-US" altLang="ja-JP" dirty="0" smtClean="0"/>
              <a:t>double</a:t>
            </a:r>
            <a:r>
              <a:rPr kumimoji="1" lang="ja-JP" altLang="en-US" dirty="0" smtClean="0"/>
              <a:t>にして対応。</a:t>
            </a:r>
            <a:endParaRPr kumimoji="1" lang="ja-JP" altLang="en-US" dirty="0"/>
          </a:p>
        </p:txBody>
      </p:sp>
      <p:pic>
        <p:nvPicPr>
          <p:cNvPr id="6146" name="Picture 2" descr="C:\Users\Pocol\Documents\01_WorkSpace\01_SVN\asura-Demo\trunk\RayTracer\edupt2\project\img\output_20130821_08245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2856785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Pocol\Documents\01_WorkSpace\01_SVN\asura-Demo\trunk\RayTracer\edupt2\project\img\output_20130821_063726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4725144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 descr="C:\Users\Pocol\Documents\01_WorkSpace\01_SVN\asura-Demo\trunk\RayTracer\edupt2\project\img\output_20130821_073558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852936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796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苦労した</a:t>
            </a:r>
            <a:r>
              <a:rPr lang="ja-JP" altLang="en-US" dirty="0" smtClean="0"/>
              <a:t>こと</a:t>
            </a:r>
            <a:r>
              <a:rPr lang="en-US" altLang="ja-JP" dirty="0" smtClean="0"/>
              <a:t>(2)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BVH</a:t>
            </a:r>
            <a:r>
              <a:rPr kumimoji="1" lang="ja-JP" altLang="en-US" dirty="0" smtClean="0"/>
              <a:t>の実装</a:t>
            </a:r>
            <a:r>
              <a:rPr lang="ja-JP" altLang="en-US" dirty="0" smtClean="0"/>
              <a:t>がバグバグ。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　→　合宿直前だったので諦めました。</a:t>
            </a:r>
            <a:endParaRPr lang="en-US" altLang="ja-JP" dirty="0" smtClean="0"/>
          </a:p>
          <a:p>
            <a:pPr marL="0" indent="0" algn="ctr">
              <a:buNone/>
            </a:pPr>
            <a:r>
              <a:rPr lang="ja-JP" altLang="en-US" dirty="0"/>
              <a:t>　</a:t>
            </a:r>
            <a:r>
              <a:rPr lang="ja-JP" alt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この合宿で学んで帰ります！</a:t>
            </a:r>
            <a:endParaRPr lang="en-US" altLang="ja-JP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lang="ja-JP" altLang="en-US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itchFamily="50" charset="-128"/>
                <a:ea typeface="HGP創英角ﾎﾟｯﾌﾟ体" pitchFamily="50" charset="-128"/>
              </a:rPr>
              <a:t>前日ぎりぎりで何とかバグ取れました。</a:t>
            </a:r>
            <a:endParaRPr lang="en-US" altLang="ja-JP" b="1" dirty="0" smtClean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創英角ﾎﾟｯﾌﾟ体" pitchFamily="50" charset="-128"/>
              <a:ea typeface="HGP創英角ﾎﾟｯﾌﾟ体" pitchFamily="50" charset="-128"/>
            </a:endParaRPr>
          </a:p>
        </p:txBody>
      </p:sp>
      <p:pic>
        <p:nvPicPr>
          <p:cNvPr id="8195" name="Picture 3" descr="C:\Users\Pocol\Desktop\edupt2\edupt2\project\img\output_20130822_172109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4317061"/>
            <a:ext cx="2645694" cy="1488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:\Users\Pocol\Desktop\edupt2\edupt2\project\img\output_20130822_172750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041" y="4323255"/>
            <a:ext cx="2634682" cy="148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Pocol\Documents\01_WorkSpace\02_Git\Salty\Salty\src\project\img\output_20130822_233720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4302504"/>
            <a:ext cx="2671574" cy="150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直線コネクタ 4"/>
          <p:cNvCxnSpPr/>
          <p:nvPr/>
        </p:nvCxnSpPr>
        <p:spPr>
          <a:xfrm>
            <a:off x="1907704" y="2996952"/>
            <a:ext cx="590465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線コネクタ 8"/>
          <p:cNvCxnSpPr/>
          <p:nvPr/>
        </p:nvCxnSpPr>
        <p:spPr>
          <a:xfrm>
            <a:off x="1907704" y="3068960"/>
            <a:ext cx="590465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957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終わりに</a:t>
            </a:r>
            <a:r>
              <a:rPr kumimoji="1" lang="en-US" altLang="ja-JP" dirty="0" smtClean="0"/>
              <a:t>…</a:t>
            </a:r>
            <a:r>
              <a:rPr kumimoji="1" lang="ja-JP" altLang="en-US" dirty="0" err="1" smtClean="0"/>
              <a:t>。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ja-JP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レベルが低くて，すいません。</a:t>
            </a:r>
            <a:endParaRPr lang="en-US" altLang="ja-JP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lang="ja-JP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お恥ずかしい限りです。</a:t>
            </a:r>
            <a:endParaRPr lang="en-US" altLang="ja-JP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sz="2800" dirty="0" smtClean="0"/>
              <a:t>次回があれば</a:t>
            </a:r>
            <a:endParaRPr lang="en-US" altLang="ja-JP" sz="2800" dirty="0"/>
          </a:p>
          <a:p>
            <a:pPr marL="0" indent="0">
              <a:buNone/>
            </a:pPr>
            <a:r>
              <a:rPr kumimoji="1" lang="ja-JP" altLang="en-US" sz="2800" dirty="0" smtClean="0"/>
              <a:t>　もう少しまともなものを作りたいです。</a:t>
            </a:r>
            <a:endParaRPr kumimoji="1" lang="en-US" altLang="ja-JP" sz="2800" dirty="0" smtClean="0"/>
          </a:p>
        </p:txBody>
      </p:sp>
      <p:pic>
        <p:nvPicPr>
          <p:cNvPr id="5122" name="Picture 2" descr="C:\Users\Pocol\Dropbox\Photo\Thinking-in-Ha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2780928"/>
            <a:ext cx="3432246" cy="228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7156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2708920"/>
            <a:ext cx="8229600" cy="34172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ja-JP" altLang="en-US" sz="9600" b="1" dirty="0" smtClean="0"/>
              <a:t>以上！</a:t>
            </a:r>
            <a:endParaRPr kumimoji="1" lang="ja-JP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4292676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>
          <a:xfrm>
            <a:off x="457200" y="2780928"/>
            <a:ext cx="8229600" cy="33452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ja-JP" altLang="en-US" sz="8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　しょっぱい</a:t>
            </a:r>
            <a:r>
              <a:rPr kumimoji="1" lang="en-US" altLang="ja-JP" sz="8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r>
              <a:rPr kumimoji="1" lang="ja-JP" altLang="en-US" sz="88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。</a:t>
            </a:r>
            <a:endParaRPr kumimoji="1" lang="ja-JP" altLang="en-US" sz="8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989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本当</a:t>
            </a:r>
            <a:r>
              <a:rPr lang="ja-JP" altLang="en-US" dirty="0" smtClean="0"/>
              <a:t>は</a:t>
            </a:r>
            <a:r>
              <a:rPr lang="en-US" altLang="ja-JP" dirty="0" smtClean="0"/>
              <a:t>…</a:t>
            </a:r>
            <a:r>
              <a:rPr lang="ja-JP" altLang="en-US" dirty="0" err="1" smtClean="0"/>
              <a:t>。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412775"/>
            <a:ext cx="6814960" cy="4035909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467544" y="5661248"/>
            <a:ext cx="8280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合宿参加当初は，</a:t>
            </a:r>
            <a:r>
              <a:rPr lang="ja-JP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上記のように</a:t>
            </a:r>
            <a:endParaRPr kumimoji="1" lang="en-US" altLang="ja-JP" sz="2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  <a:p>
            <a:pPr algn="ctr"/>
            <a:r>
              <a:rPr kumimoji="1" lang="en-US" altLang="ja-JP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Screen-Space</a:t>
            </a:r>
            <a:r>
              <a:rPr kumimoji="1" lang="ja-JP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でレイトレするプログラムを考えていました。</a:t>
            </a:r>
            <a:endParaRPr kumimoji="1" lang="ja-JP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5" name="四角形吹き出し 4"/>
          <p:cNvSpPr/>
          <p:nvPr/>
        </p:nvSpPr>
        <p:spPr>
          <a:xfrm>
            <a:off x="467544" y="2204864"/>
            <a:ext cx="2088232" cy="648072"/>
          </a:xfrm>
          <a:prstGeom prst="wedgeRectCallout">
            <a:avLst>
              <a:gd name="adj1" fmla="val 10227"/>
              <a:gd name="adj2" fmla="val -10601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リアルタイム！</a:t>
            </a:r>
            <a:endParaRPr kumimoji="1" lang="ja-JP" altLang="en-US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6" name="四角形吹き出し 5"/>
          <p:cNvSpPr/>
          <p:nvPr/>
        </p:nvSpPr>
        <p:spPr>
          <a:xfrm>
            <a:off x="6948264" y="1081812"/>
            <a:ext cx="1930060" cy="1008112"/>
          </a:xfrm>
          <a:prstGeom prst="wedgeRectCallout">
            <a:avLst>
              <a:gd name="adj1" fmla="val -49723"/>
              <a:gd name="adj2" fmla="val 8781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おかしいけど，</a:t>
            </a:r>
            <a:endParaRPr kumimoji="1" lang="en-US" altLang="ja-JP" dirty="0" smtClean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  <a:p>
            <a:pPr algn="ctr"/>
            <a:r>
              <a:rPr lang="ja-JP" altLang="en-US" dirty="0" err="1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そこ</a:t>
            </a:r>
            <a:r>
              <a:rPr lang="ja-JP" altLang="en-US" dirty="0" err="1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そこ</a:t>
            </a:r>
            <a:r>
              <a:rPr lang="ja-JP" altLang="en-US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綺麗。</a:t>
            </a:r>
            <a:endParaRPr kumimoji="1" lang="ja-JP" altLang="en-US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8168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548680"/>
            <a:ext cx="8172450" cy="4505325"/>
          </a:xfrm>
        </p:spPr>
      </p:pic>
      <p:sp>
        <p:nvSpPr>
          <p:cNvPr id="5" name="正方形/長方形 4"/>
          <p:cNvSpPr/>
          <p:nvPr/>
        </p:nvSpPr>
        <p:spPr>
          <a:xfrm>
            <a:off x="611560" y="1556792"/>
            <a:ext cx="6120680" cy="288032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矢印コネクタ 6"/>
          <p:cNvCxnSpPr/>
          <p:nvPr/>
        </p:nvCxnSpPr>
        <p:spPr>
          <a:xfrm>
            <a:off x="2483768" y="1844824"/>
            <a:ext cx="0" cy="309634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正方形/長方形 10"/>
          <p:cNvSpPr/>
          <p:nvPr/>
        </p:nvSpPr>
        <p:spPr>
          <a:xfrm>
            <a:off x="840562" y="5013176"/>
            <a:ext cx="7416824" cy="1440160"/>
          </a:xfrm>
          <a:prstGeom prst="rect">
            <a:avLst/>
          </a:prstGeom>
          <a:solidFill>
            <a:schemeClr val="lt1">
              <a:alpha val="7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リアルタイム目指すのであれば</a:t>
            </a:r>
            <a:endParaRPr kumimoji="1" lang="en-US" altLang="ja-JP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  <a:p>
            <a:pPr algn="ctr"/>
            <a:r>
              <a:rPr kumimoji="1" lang="ja-JP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疑似的な手法でごまかせば</a:t>
            </a:r>
            <a:r>
              <a:rPr kumimoji="1" lang="ja-JP" altLang="en-US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いっか</a:t>
            </a:r>
            <a:r>
              <a:rPr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！</a:t>
            </a:r>
            <a:endParaRPr kumimoji="1" lang="ja-JP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0854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なんとかなるでしょ！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2564904"/>
            <a:ext cx="2238375" cy="2038350"/>
          </a:xfrm>
        </p:spPr>
      </p:pic>
    </p:spTree>
    <p:extLst>
      <p:ext uri="{BB962C8B-B14F-4D97-AF65-F5344CB8AC3E}">
        <p14:creationId xmlns:p14="http://schemas.microsoft.com/office/powerpoint/2010/main" val="2542634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作り始めてみたら</a:t>
            </a:r>
            <a:r>
              <a:rPr kumimoji="1" lang="en-US" altLang="ja-JP" dirty="0" smtClean="0"/>
              <a:t>…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344079"/>
            <a:ext cx="2115670" cy="2376264"/>
          </a:xfr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720343"/>
            <a:ext cx="2376264" cy="2758427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251856"/>
            <a:ext cx="2458715" cy="2415869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402" y="3741056"/>
            <a:ext cx="2492794" cy="2614147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056" y="3741056"/>
            <a:ext cx="2657535" cy="261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4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06531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ja-JP" altLang="en-US" sz="20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え？</a:t>
            </a:r>
            <a:endParaRPr kumimoji="1" lang="ja-JP" altLang="en-US" sz="20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01488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自分、完全に場違い</a:t>
            </a:r>
            <a:r>
              <a:rPr kumimoji="1" lang="en-US" altLang="ja-JP" dirty="0" smtClean="0"/>
              <a:t>…</a:t>
            </a:r>
            <a:r>
              <a:rPr kumimoji="1" lang="ja-JP" altLang="en-US" dirty="0" err="1" smtClean="0"/>
              <a:t>。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020" y="1600200"/>
            <a:ext cx="6805959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669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240</Words>
  <Application>Microsoft Office PowerPoint</Application>
  <PresentationFormat>画面に合わせる (4:3)</PresentationFormat>
  <Paragraphs>71</Paragraphs>
  <Slides>26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26</vt:i4>
      </vt:variant>
    </vt:vector>
  </HeadingPairs>
  <TitlesOfParts>
    <vt:vector size="27" baseType="lpstr">
      <vt:lpstr>Office ​​テーマ</vt:lpstr>
      <vt:lpstr>PowerPoint プレゼンテーション</vt:lpstr>
      <vt:lpstr>こんなのつくりました</vt:lpstr>
      <vt:lpstr>PowerPoint プレゼンテーション</vt:lpstr>
      <vt:lpstr>本当は…。</vt:lpstr>
      <vt:lpstr>PowerPoint プレゼンテーション</vt:lpstr>
      <vt:lpstr>なんとかなるでしょ！</vt:lpstr>
      <vt:lpstr>作り始めてみたら…</vt:lpstr>
      <vt:lpstr>PowerPoint プレゼンテーション</vt:lpstr>
      <vt:lpstr>自分、完全に場違い…。</vt:lpstr>
      <vt:lpstr>PowerPoint プレゼンテーション</vt:lpstr>
      <vt:lpstr>PowerPoint プレゼンテーション</vt:lpstr>
      <vt:lpstr>YAVAI !!</vt:lpstr>
      <vt:lpstr>まいったなぁ～</vt:lpstr>
      <vt:lpstr>どうにもならない…。</vt:lpstr>
      <vt:lpstr>でも，やるっきゃない！</vt:lpstr>
      <vt:lpstr>なんとか…</vt:lpstr>
      <vt:lpstr>作品コンセプト</vt:lpstr>
      <vt:lpstr>技術的アピールポイント</vt:lpstr>
      <vt:lpstr>再帰呼び出し使わない</vt:lpstr>
      <vt:lpstr>実装してみた</vt:lpstr>
      <vt:lpstr>テクスチャマッピング対応</vt:lpstr>
      <vt:lpstr>Oren-Nayerモデル対応</vt:lpstr>
      <vt:lpstr>苦労したこと(1)</vt:lpstr>
      <vt:lpstr>苦労したこと(2)</vt:lpstr>
      <vt:lpstr>終わりに…。</vt:lpstr>
      <vt:lpstr>PowerPoint プレゼンテーション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Pocol</dc:creator>
  <cp:lastModifiedBy>Pocol</cp:lastModifiedBy>
  <cp:revision>114</cp:revision>
  <dcterms:created xsi:type="dcterms:W3CDTF">2013-08-18T15:58:03Z</dcterms:created>
  <dcterms:modified xsi:type="dcterms:W3CDTF">2013-08-24T03:17:15Z</dcterms:modified>
</cp:coreProperties>
</file>

<file path=docProps/thumbnail.jpeg>
</file>